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고언약(Eonyak Ko)/회원플랫폼개발팀/11ST" initials="고K" lastIdx="2" clrIdx="0">
    <p:extLst>
      <p:ext uri="{19B8F6BF-5375-455C-9EA6-DF929625EA0E}">
        <p15:presenceInfo xmlns:p15="http://schemas.microsoft.com/office/powerpoint/2012/main" userId="S::eyko@11stcorp.com::f564ad3f-7590-4d2c-98d6-19a9e0be54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6"/>
    <p:restoredTop sz="94730"/>
  </p:normalViewPr>
  <p:slideViewPr>
    <p:cSldViewPr snapToGrid="0" snapToObjects="1">
      <p:cViewPr>
        <p:scale>
          <a:sx n="147" d="100"/>
          <a:sy n="147" d="100"/>
        </p:scale>
        <p:origin x="-872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25T21:37:11.019" idx="1">
    <p:pos x="7331" y="729"/>
    <p:text/>
    <p:extLst>
      <p:ext uri="{C676402C-5697-4E1C-873F-D02D1690AC5C}">
        <p15:threadingInfo xmlns:p15="http://schemas.microsoft.com/office/powerpoint/2012/main" timeZoneBias="-540"/>
      </p:ext>
    </p:extLst>
  </p:cm>
  <p:cm authorId="1" dt="2021-04-25T21:37:13.907" idx="2">
    <p:pos x="6812" y="652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E8DE6E-E62C-0F41-8673-22B015FD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DE51F2-54C9-1D4C-A6DD-8288F435D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26489D-E668-8F4A-AFD5-50FA5B22A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43FB65-8D5D-3A43-A27E-118B1D48C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6BDC9C-186E-1F43-ADE6-63B38E70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174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73921B-48B9-7D44-8ADD-5B32F1A52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100EC7-4AB4-D247-8645-A08759E5A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5B827F-CB94-384F-9EEE-8FCAED2A6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8F596A-EE0E-244D-B80C-99E664BC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08B5F8-C071-5945-ABB2-7FA0386B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2909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ACF710C-3635-DA4D-88F4-FCA80D26D6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C2DA45-B9D4-D54E-909F-9ADAD481C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666968-2AD4-254C-8A37-F9BDFC237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BE49F4-0F6F-4844-84C2-9433BBB5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A6E07F-FC93-3242-A39F-A8906BE41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88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36A95-6463-2949-BE81-BEE67CAFD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683E98-A8A0-9C4B-B505-675CA4DCA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C36B91-FAA7-EF49-BAA5-BD789C04A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C80124-D9F0-7645-94A7-EC2BBC51F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1333B1-F5EA-FA4E-AC03-1279ADA0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9536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BC2703-3C16-2C46-A06F-77F23F4B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E0794-3F04-5849-BC7E-410EC682E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D31710-0C92-2E40-9C96-A3394C485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79BBD2-FABD-7740-B798-F29DDE041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A2F434-3E6B-C94D-93C1-701ADDFA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179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236C94-534D-284A-AD2C-F555BE1DD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54DC6C-2EE8-2A44-B1BD-866F8B6B6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9957C3-48A9-674A-9A8D-C21BDAA93F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9C093F-1714-044C-8EE0-DFA083D7A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A47F87-4F93-C34C-84D8-397C0F2B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D81B42-D60E-CD4C-8674-BE91F0831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724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E71DBE-0514-874A-9DD7-55813DBCB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F01198-5398-654B-A9C2-E731A3D4E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4483D6-BE61-6F4E-87C5-F43601469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8610AA-CE97-0C47-BB53-D8E2FBCD2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AC05683-9E60-0043-B064-BA3AB740F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E83800-1B90-5446-AFF8-94AF1887E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47EAEB9-4F74-D440-B799-1CA1472FE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394E437-82E8-E244-B048-9F9170A1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64007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7E2719-4B12-154A-B5FE-D793449E2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5CC92B-2416-9841-B762-046C293DB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E85432-44F9-1048-B4BE-72051ECC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14EBB0-B926-6B46-88F7-08FECF30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7549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C9291FE-71C7-A240-9BA7-EAA985EA4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85D183-8858-CF4C-A186-4711A7911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449259-400C-B147-B645-1513ED335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8949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C65AF-22B1-5442-A3EB-70C5A6763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E9CF0F-2F79-BC49-9AA7-DE5F1FDFD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67F23C-506D-6044-B0F3-32E6C42CE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C60650-9BDE-AE4C-857B-AA351DB95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F62AF2-99CE-6E4C-BA46-CB7BC6EE6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2C5CD9-B403-584E-8622-16990E4D8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316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9488D-A5A7-374F-99BD-85A8D70D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85530C-B066-CD47-806D-477CE1338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5D4E43-08AF-494A-B5CC-06E1DE7E0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4B6B1A-C706-E443-A336-29DD6C937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0D62A9-AE7F-4C4C-B0FF-4C91F7F6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665F77-ECF7-EC4D-8D20-1900EEFDC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812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B20CFC-079B-4A43-A19B-595962693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DC2B38-8CA7-EC44-92BA-5B428F413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CAD989-37D0-4B45-BEF0-0A0A2CC5E1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FCAFD-301F-3D44-9B47-9C80EB7BE4CD}" type="datetimeFigureOut">
              <a:rPr kumimoji="1" lang="ko-KR" altLang="en-US" smtClean="0"/>
              <a:t>2021. 4. 25.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39F149-4651-BD44-B0AF-163CEA7F57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B86DE-4260-2743-BC66-84249CA8A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2A291-5902-3E45-8594-6DC1F74EA2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81502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651D54CA-BD7A-F443-BE13-FACE568610ED}"/>
              </a:ext>
            </a:extLst>
          </p:cNvPr>
          <p:cNvSpPr/>
          <p:nvPr/>
        </p:nvSpPr>
        <p:spPr>
          <a:xfrm>
            <a:off x="885524" y="240297"/>
            <a:ext cx="9413508" cy="623506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53E6C9-E059-EA4B-A82F-E60891441629}"/>
              </a:ext>
            </a:extLst>
          </p:cNvPr>
          <p:cNvGrpSpPr/>
          <p:nvPr/>
        </p:nvGrpSpPr>
        <p:grpSpPr>
          <a:xfrm>
            <a:off x="1597478" y="1906812"/>
            <a:ext cx="8145587" cy="2414816"/>
            <a:chOff x="1597478" y="1906812"/>
            <a:chExt cx="8145587" cy="241481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6094DC4-ABB5-274D-A19C-E136B497E4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7120"/>
            <a:stretch/>
          </p:blipFill>
          <p:spPr>
            <a:xfrm>
              <a:off x="1597479" y="1906812"/>
              <a:ext cx="8145586" cy="2414816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20275DB-340A-D041-A0AD-F534E01A4BFC}"/>
                </a:ext>
              </a:extLst>
            </p:cNvPr>
            <p:cNvSpPr/>
            <p:nvPr/>
          </p:nvSpPr>
          <p:spPr>
            <a:xfrm>
              <a:off x="1597479" y="1906812"/>
              <a:ext cx="2047595" cy="260191"/>
            </a:xfrm>
            <a:prstGeom prst="rect">
              <a:avLst/>
            </a:prstGeom>
            <a:solidFill>
              <a:srgbClr val="30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A1FF996-9FFF-6C49-9C78-19740259906F}"/>
                </a:ext>
              </a:extLst>
            </p:cNvPr>
            <p:cNvSpPr/>
            <p:nvPr/>
          </p:nvSpPr>
          <p:spPr>
            <a:xfrm>
              <a:off x="1597478" y="3913064"/>
              <a:ext cx="2047595" cy="408564"/>
            </a:xfrm>
            <a:prstGeom prst="rect">
              <a:avLst/>
            </a:prstGeom>
            <a:solidFill>
              <a:srgbClr val="3030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96BA20A-D166-934B-BCBA-A6380AD2FC94}"/>
                </a:ext>
              </a:extLst>
            </p:cNvPr>
            <p:cNvSpPr/>
            <p:nvPr/>
          </p:nvSpPr>
          <p:spPr>
            <a:xfrm>
              <a:off x="2880986" y="3018846"/>
              <a:ext cx="3056351" cy="260191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08A65BC-B17D-A94B-B206-FBEE827E4FC3}"/>
              </a:ext>
            </a:extLst>
          </p:cNvPr>
          <p:cNvSpPr/>
          <p:nvPr/>
        </p:nvSpPr>
        <p:spPr>
          <a:xfrm>
            <a:off x="3214538" y="1707093"/>
            <a:ext cx="2047595" cy="26019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8EC853F-A7A7-7F41-B768-7B0C2CDF9948}"/>
              </a:ext>
            </a:extLst>
          </p:cNvPr>
          <p:cNvSpPr/>
          <p:nvPr/>
        </p:nvSpPr>
        <p:spPr>
          <a:xfrm>
            <a:off x="1308563" y="2419588"/>
            <a:ext cx="6504177" cy="121421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B87573D8-67DB-CE4A-A6BF-A5A7ACCB6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073" y="2356058"/>
            <a:ext cx="5847019" cy="122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11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5603133-D65F-D94C-AE11-AB8E44F99E4E}"/>
              </a:ext>
            </a:extLst>
          </p:cNvPr>
          <p:cNvSpPr/>
          <p:nvPr/>
        </p:nvSpPr>
        <p:spPr>
          <a:xfrm>
            <a:off x="1551032" y="232205"/>
            <a:ext cx="8246516" cy="6235061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E23741-5217-974E-992A-2964549F7937}"/>
              </a:ext>
            </a:extLst>
          </p:cNvPr>
          <p:cNvSpPr/>
          <p:nvPr/>
        </p:nvSpPr>
        <p:spPr>
          <a:xfrm>
            <a:off x="1945280" y="731642"/>
            <a:ext cx="7048408" cy="5394716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CA4256A-FD85-BA40-BA0C-C1B85093E8D2}"/>
              </a:ext>
            </a:extLst>
          </p:cNvPr>
          <p:cNvSpPr/>
          <p:nvPr/>
        </p:nvSpPr>
        <p:spPr>
          <a:xfrm>
            <a:off x="2211254" y="2397414"/>
            <a:ext cx="2886839" cy="408416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F669B0A-5C84-D443-BAA7-F9848D0C83FB}"/>
              </a:ext>
            </a:extLst>
          </p:cNvPr>
          <p:cNvGrpSpPr/>
          <p:nvPr/>
        </p:nvGrpSpPr>
        <p:grpSpPr>
          <a:xfrm>
            <a:off x="2211254" y="946816"/>
            <a:ext cx="6631488" cy="4964368"/>
            <a:chOff x="1548008" y="1277654"/>
            <a:chExt cx="5015631" cy="4175229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FC1AF340-6315-E14A-9F15-7B08FF84AB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3660" r="55793"/>
            <a:stretch/>
          </p:blipFill>
          <p:spPr>
            <a:xfrm>
              <a:off x="1548008" y="3298604"/>
              <a:ext cx="5015631" cy="2154279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5105552-C6FE-EC40-AE6F-16EA222625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5793" b="65909"/>
            <a:stretch/>
          </p:blipFill>
          <p:spPr>
            <a:xfrm>
              <a:off x="1548009" y="1277654"/>
              <a:ext cx="5015630" cy="2020950"/>
            </a:xfrm>
            <a:prstGeom prst="rect">
              <a:avLst/>
            </a:prstGeom>
          </p:spPr>
        </p:pic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B7AFE3-9311-B84A-B3F6-626719D52ABA}"/>
              </a:ext>
            </a:extLst>
          </p:cNvPr>
          <p:cNvSpPr/>
          <p:nvPr/>
        </p:nvSpPr>
        <p:spPr>
          <a:xfrm>
            <a:off x="2236305" y="3440798"/>
            <a:ext cx="3375355" cy="247038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0921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5397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2</cp:revision>
  <dcterms:created xsi:type="dcterms:W3CDTF">2021-04-25T12:33:08Z</dcterms:created>
  <dcterms:modified xsi:type="dcterms:W3CDTF">2021-04-25T12:40:24Z</dcterms:modified>
</cp:coreProperties>
</file>

<file path=docProps/thumbnail.jpeg>
</file>